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A2B1-B950-4841-BA24-250940B622D4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A0BF6-6660-4893-8258-B769601FD8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3715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	Basics of Writing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Definition of a Paragraph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A group of five to twelve sentences related to ONE idea.  Paragraphs are usually around 150 words </a:t>
            </a:r>
            <a:r>
              <a:rPr lang="en-US" b="1" dirty="0" smtClean="0">
                <a:solidFill>
                  <a:schemeClr val="tx2"/>
                </a:solidFill>
              </a:rPr>
              <a:t>long containing  8 to </a:t>
            </a:r>
            <a:r>
              <a:rPr lang="en-US" b="1" smtClean="0">
                <a:solidFill>
                  <a:schemeClr val="tx2"/>
                </a:solidFill>
              </a:rPr>
              <a:t>10 sentences.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Topic of a Paragraph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The subject matter of a paragraph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Example:  the perfect pie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 The Topic Sentence?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The main idea expressed in the paragraph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Where does the topic sentence appear?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Quite often the topic sentence appears at the beginning of the paragraph.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 second part of the Topic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Sentence: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Attitude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Point-of-View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Slant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rgbClr val="92D050"/>
                </a:solidFill>
              </a:rPr>
              <a:t>Example:</a:t>
            </a:r>
          </a:p>
          <a:p>
            <a:pPr>
              <a:buNone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  </a:t>
            </a:r>
            <a:r>
              <a:rPr lang="en-US" b="1" dirty="0" smtClean="0">
                <a:solidFill>
                  <a:srgbClr val="FF0000"/>
                </a:solidFill>
              </a:rPr>
              <a:t> Topic                                        </a:t>
            </a:r>
            <a:r>
              <a:rPr lang="en-US" b="1" dirty="0" smtClean="0">
                <a:solidFill>
                  <a:schemeClr val="tx2"/>
                </a:solidFill>
              </a:rPr>
              <a:t>Attitude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My grandmother’s pie </a:t>
            </a:r>
            <a:r>
              <a:rPr lang="en-US" b="1" dirty="0" smtClean="0">
                <a:solidFill>
                  <a:schemeClr val="accent1"/>
                </a:solidFill>
              </a:rPr>
              <a:t>is the perfect dessert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 Summary -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The Topic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entence: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-Is a complete sentence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en-US" b="1" dirty="0" smtClean="0">
                <a:solidFill>
                  <a:srgbClr val="00B0F0"/>
                </a:solidFill>
              </a:rPr>
              <a:t>Is an opinion statement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-Has 2 parts: a subject and an attitude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Basics of Writing </vt:lpstr>
      <vt:lpstr>Topic of a Paragraph</vt:lpstr>
      <vt:lpstr>What is  The Topic Sentence?</vt:lpstr>
      <vt:lpstr>The second part of the Topic  Sentence:</vt:lpstr>
      <vt:lpstr> In Summary - The Topic Sentence: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Writing</dc:title>
  <dc:creator>Bev</dc:creator>
  <cp:lastModifiedBy>Bev</cp:lastModifiedBy>
  <cp:revision>6</cp:revision>
  <dcterms:created xsi:type="dcterms:W3CDTF">2010-01-27T01:44:41Z</dcterms:created>
  <dcterms:modified xsi:type="dcterms:W3CDTF">2011-01-24T01:34:13Z</dcterms:modified>
</cp:coreProperties>
</file>